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48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156. NGUN HI LO, KHAM ZONG HI LO 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042743"/>
            <a:ext cx="12191999" cy="2923395"/>
          </a:xfrm>
        </p:spPr>
        <p:txBody>
          <a:bodyPr>
            <a:normAutofit/>
          </a:bodyPr>
          <a:lstStyle/>
          <a:p>
            <a:r>
              <a:rPr lang="en-US" sz="3200" dirty="0"/>
              <a:t>Nor Silver, Nor Gold</a:t>
            </a:r>
          </a:p>
          <a:p>
            <a:r>
              <a:rPr lang="en-US" sz="3200" dirty="0"/>
              <a:t>1 Pet. 1:18-19</a:t>
            </a:r>
          </a:p>
          <a:p>
            <a:r>
              <a:rPr lang="en-US" sz="3200" dirty="0"/>
              <a:t>James M. Gray, 1851-1935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D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lo,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kitatkhiatna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hauhnate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zo lo;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zo.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kitanzo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lei,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genzawh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lo.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lo,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kitatkhiatna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puakhin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hi;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2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lo,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kitatkhiatna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Thukham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Pasian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naihsak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hi;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lo,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kitatkhiatna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hi;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252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156. NGUN HI LO, KHAM ZONG HI LO 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2018-10-15T13:11:57Z</dcterms:modified>
</cp:coreProperties>
</file>